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5"/>
    <p:restoredTop sz="94637"/>
  </p:normalViewPr>
  <p:slideViewPr>
    <p:cSldViewPr snapToGrid="0" snapToObjects="1">
      <p:cViewPr varScale="1">
        <p:scale>
          <a:sx n="141" d="100"/>
          <a:sy n="141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2074E90-AB5E-524C-8946-9014AF33D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37AD7B0-3A3A-9243-95A5-F1064011EF4C}"/>
              </a:ext>
            </a:extLst>
          </p:cNvPr>
          <p:cNvSpPr txBox="1"/>
          <p:nvPr userDrawn="1"/>
        </p:nvSpPr>
        <p:spPr>
          <a:xfrm>
            <a:off x="623250" y="341637"/>
            <a:ext cx="6579237" cy="492443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s-MX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2. Lenguaje de programaci</a:t>
            </a:r>
            <a:r>
              <a:rPr lang="es-ES" sz="26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ón</a:t>
            </a:r>
            <a:r>
              <a:rPr lang="es-ES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orientado</a:t>
            </a:r>
            <a:r>
              <a:rPr lang="es-ES" sz="2600" b="1" baseline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a Web</a:t>
            </a:r>
            <a:endParaRPr lang="es-MX" sz="26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4F91F0-7A61-9748-9B49-97E9E7482E16}"/>
              </a:ext>
            </a:extLst>
          </p:cNvPr>
          <p:cNvSpPr txBox="1"/>
          <p:nvPr userDrawn="1"/>
        </p:nvSpPr>
        <p:spPr>
          <a:xfrm>
            <a:off x="8001000" y="6356351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600" b="1" i="1" dirty="0">
                <a:solidFill>
                  <a:srgbClr val="FF7E13"/>
                </a:solidFill>
              </a:rPr>
              <a:t>@JJCM</a:t>
            </a:r>
          </a:p>
        </p:txBody>
      </p:sp>
    </p:spTree>
    <p:extLst>
      <p:ext uri="{BB962C8B-B14F-4D97-AF65-F5344CB8AC3E}">
        <p14:creationId xmlns:p14="http://schemas.microsoft.com/office/powerpoint/2010/main" val="12574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491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8194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801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3491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2370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702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2852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8383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3668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764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2504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un lenguaje de programación que te permite realizar actividades dinámicas en una página web. Ejemplos: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/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Mostrar actualizaciones de contenido en el momento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Interactuar con mapas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Animar imágenes 2D/3D</a:t>
            </a:r>
            <a:endParaRPr lang="es-ES_tradnl" dirty="0"/>
          </a:p>
        </p:txBody>
      </p:sp>
      <p:pic>
        <p:nvPicPr>
          <p:cNvPr id="6" name="Picture 2" descr="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804" y="1973766"/>
            <a:ext cx="3741219" cy="374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7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la tercera capa de los estándares en las tecnologías para web, dos de las cuales son HTML y CSS</a:t>
            </a:r>
            <a:endParaRPr lang="es-ES_tradnl" dirty="0"/>
          </a:p>
        </p:txBody>
      </p:sp>
      <p:pic>
        <p:nvPicPr>
          <p:cNvPr id="2050" name="Picture 2" descr="https://mdn.mozillademos.org/files/13502/cak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190" y="2085704"/>
            <a:ext cx="4210050" cy="408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135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3119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_tradnl" dirty="0">
                <a:solidFill>
                  <a:schemeClr val="tx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&lt;p&gt; Player &lt;/p&gt;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14042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Ejemplo1.html</a:t>
            </a:r>
          </a:p>
        </p:txBody>
      </p:sp>
    </p:spTree>
    <p:extLst>
      <p:ext uri="{BB962C8B-B14F-4D97-AF65-F5344CB8AC3E}">
        <p14:creationId xmlns:p14="http://schemas.microsoft.com/office/powerpoint/2010/main" val="211403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>
                <a:solidFill>
                  <a:schemeClr val="tx1"/>
                </a:solidFill>
              </a:rPr>
              <a:t>p </a:t>
            </a:r>
          </a:p>
          <a:p>
            <a:r>
              <a:rPr lang="es-ES_tradnl" dirty="0">
                <a:solidFill>
                  <a:schemeClr val="tx1"/>
                </a:solidFill>
              </a:rPr>
              <a:t>{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font-family</a:t>
            </a:r>
            <a:r>
              <a:rPr lang="es-ES_tradnl" dirty="0">
                <a:solidFill>
                  <a:schemeClr val="tx1"/>
                </a:solidFill>
              </a:rPr>
              <a:t>: '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neue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, </a:t>
            </a:r>
            <a:r>
              <a:rPr lang="es-ES_tradnl" dirty="0" err="1">
                <a:solidFill>
                  <a:schemeClr val="tx1"/>
                </a:solidFill>
              </a:rPr>
              <a:t>sans-serif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letter-spacing</a:t>
            </a:r>
            <a:r>
              <a:rPr lang="es-ES_tradnl" dirty="0">
                <a:solidFill>
                  <a:schemeClr val="tx1"/>
                </a:solidFill>
              </a:rPr>
              <a:t>: 1px;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text-transform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uppercase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text-align</a:t>
            </a:r>
            <a:r>
              <a:rPr lang="es-ES_tradnl" dirty="0">
                <a:solidFill>
                  <a:schemeClr val="tx1"/>
                </a:solidFill>
              </a:rPr>
              <a:t>: center;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</a:t>
            </a:r>
            <a:r>
              <a:rPr lang="es-ES_tradnl" dirty="0">
                <a:solidFill>
                  <a:schemeClr val="tx1"/>
                </a:solidFill>
              </a:rPr>
              <a:t>: 2px </a:t>
            </a:r>
            <a:r>
              <a:rPr lang="es-ES_tradnl" dirty="0" err="1">
                <a:solidFill>
                  <a:schemeClr val="tx1"/>
                </a:solidFill>
              </a:rPr>
              <a:t>solid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background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(0,0,200,0.3);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color: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box-</a:t>
            </a:r>
            <a:r>
              <a:rPr lang="es-ES_tradnl" dirty="0" err="1">
                <a:solidFill>
                  <a:schemeClr val="tx1"/>
                </a:solidFill>
              </a:rPr>
              <a:t>shadow</a:t>
            </a:r>
            <a:r>
              <a:rPr lang="es-ES_tradnl" dirty="0">
                <a:solidFill>
                  <a:schemeClr val="tx1"/>
                </a:solidFill>
              </a:rPr>
              <a:t>: 1px 1px 2px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(0,0,200,0.4);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border-radius</a:t>
            </a:r>
            <a:r>
              <a:rPr lang="es-ES_tradnl" dirty="0">
                <a:solidFill>
                  <a:schemeClr val="tx1"/>
                </a:solidFill>
              </a:rPr>
              <a:t>: 10px; </a:t>
            </a:r>
            <a:r>
              <a:rPr lang="es-ES_tradnl" dirty="0" err="1">
                <a:solidFill>
                  <a:schemeClr val="tx1"/>
                </a:solidFill>
              </a:rPr>
              <a:t>padding</a:t>
            </a:r>
            <a:r>
              <a:rPr lang="es-ES_tradnl" dirty="0">
                <a:solidFill>
                  <a:schemeClr val="tx1"/>
                </a:solidFill>
              </a:rPr>
              <a:t>: 3px 10px;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display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inline</a:t>
            </a:r>
            <a:r>
              <a:rPr lang="es-ES_tradnl" dirty="0">
                <a:solidFill>
                  <a:schemeClr val="tx1"/>
                </a:solidFill>
              </a:rPr>
              <a:t>-block; </a:t>
            </a:r>
            <a:r>
              <a:rPr lang="es-ES_tradnl" dirty="0" err="1">
                <a:solidFill>
                  <a:schemeClr val="tx1"/>
                </a:solidFill>
              </a:rPr>
              <a:t>cursor:pointer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154462"/>
            <a:ext cx="42430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Agregamos CSS para hacer que se vea agradable:</a:t>
            </a:r>
          </a:p>
        </p:txBody>
      </p:sp>
    </p:spTree>
    <p:extLst>
      <p:ext uri="{BB962C8B-B14F-4D97-AF65-F5344CB8AC3E}">
        <p14:creationId xmlns:p14="http://schemas.microsoft.com/office/powerpoint/2010/main" val="30807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para = </a:t>
            </a:r>
            <a:r>
              <a:rPr lang="es-ES_tradnl" dirty="0" err="1">
                <a:solidFill>
                  <a:schemeClr val="tx1"/>
                </a:solidFill>
              </a:rPr>
              <a:t>document.querySelector</a:t>
            </a:r>
            <a:r>
              <a:rPr lang="es-ES_tradnl" dirty="0">
                <a:solidFill>
                  <a:schemeClr val="tx1"/>
                </a:solidFill>
              </a:rPr>
              <a:t>('p');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para.addEventListener</a:t>
            </a:r>
            <a:r>
              <a:rPr lang="es-ES_tradnl" dirty="0">
                <a:solidFill>
                  <a:schemeClr val="tx1"/>
                </a:solidFill>
              </a:rPr>
              <a:t>('</a:t>
            </a:r>
            <a:r>
              <a:rPr lang="es-ES_tradnl" dirty="0" err="1">
                <a:solidFill>
                  <a:schemeClr val="tx1"/>
                </a:solidFill>
              </a:rPr>
              <a:t>click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function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() {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 = </a:t>
            </a:r>
            <a:r>
              <a:rPr lang="es-ES_tradnl" dirty="0" err="1">
                <a:solidFill>
                  <a:schemeClr val="tx1"/>
                </a:solidFill>
              </a:rPr>
              <a:t>prompt</a:t>
            </a:r>
            <a:r>
              <a:rPr lang="es-ES_tradnl" dirty="0">
                <a:solidFill>
                  <a:schemeClr val="tx1"/>
                </a:solidFill>
              </a:rPr>
              <a:t>('</a:t>
            </a:r>
            <a:r>
              <a:rPr lang="es-ES_tradnl" dirty="0" err="1">
                <a:solidFill>
                  <a:schemeClr val="tx1"/>
                </a:solidFill>
              </a:rPr>
              <a:t>Enter</a:t>
            </a:r>
            <a:r>
              <a:rPr lang="es-ES_tradnl" dirty="0">
                <a:solidFill>
                  <a:schemeClr val="tx1"/>
                </a:solidFill>
              </a:rPr>
              <a:t> a new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');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para.textContent</a:t>
            </a:r>
            <a:r>
              <a:rPr lang="es-ES_tradnl" dirty="0">
                <a:solidFill>
                  <a:schemeClr val="tx1"/>
                </a:solidFill>
              </a:rPr>
              <a:t> = 'Player 1: ' +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6904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y finalmente agregamos JavaScript para implementar comportamiento dinámico:</a:t>
            </a:r>
          </a:p>
        </p:txBody>
      </p:sp>
    </p:spTree>
    <p:extLst>
      <p:ext uri="{BB962C8B-B14F-4D97-AF65-F5344CB8AC3E}">
        <p14:creationId xmlns:p14="http://schemas.microsoft.com/office/powerpoint/2010/main" val="2129220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</TotalTime>
  <Words>242</Words>
  <Application>Microsoft Macintosh PowerPoint</Application>
  <PresentationFormat>Presentación en pantalla (4:3)</PresentationFormat>
  <Paragraphs>36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Mangal</vt:lpstr>
      <vt:lpstr>Verdana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Jesús Ceballos</cp:lastModifiedBy>
  <cp:revision>45</cp:revision>
  <dcterms:created xsi:type="dcterms:W3CDTF">2019-01-28T17:21:52Z</dcterms:created>
  <dcterms:modified xsi:type="dcterms:W3CDTF">2019-02-06T22:34:13Z</dcterms:modified>
</cp:coreProperties>
</file>

<file path=docProps/thumbnail.jpeg>
</file>